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0044"/>
    <a:srgbClr val="B0CD5D"/>
    <a:srgbClr val="B2CD67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A701F7-037A-6049-8C22-EBD73D6E2E6C}" v="3" dt="2022-05-18T09:36:52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5" d="100"/>
          <a:sy n="125" d="100"/>
        </p:scale>
        <p:origin x="48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pichiger" userId="12312066-471f-4bce-a69a-d5866856e929" providerId="ADAL" clId="{80A701F7-037A-6049-8C22-EBD73D6E2E6C}"/>
    <pc:docChg chg="custSel modSld modMainMaster">
      <pc:chgData name="David Spichiger" userId="12312066-471f-4bce-a69a-d5866856e929" providerId="ADAL" clId="{80A701F7-037A-6049-8C22-EBD73D6E2E6C}" dt="2022-05-18T09:36:55.385" v="16" actId="478"/>
      <pc:docMkLst>
        <pc:docMk/>
      </pc:docMkLst>
      <pc:sldChg chg="addSp delSp modSp mod">
        <pc:chgData name="David Spichiger" userId="12312066-471f-4bce-a69a-d5866856e929" providerId="ADAL" clId="{80A701F7-037A-6049-8C22-EBD73D6E2E6C}" dt="2022-05-18T09:33:41.102" v="6"/>
        <pc:sldMkLst>
          <pc:docMk/>
          <pc:sldMk cId="186155053" sldId="259"/>
        </pc:sldMkLst>
        <pc:spChg chg="add del mod">
          <ac:chgData name="David Spichiger" userId="12312066-471f-4bce-a69a-d5866856e929" providerId="ADAL" clId="{80A701F7-037A-6049-8C22-EBD73D6E2E6C}" dt="2022-05-18T09:33:41.102" v="6"/>
          <ac:spMkLst>
            <pc:docMk/>
            <pc:sldMk cId="186155053" sldId="259"/>
            <ac:spMk id="3" creationId="{8E136657-3F7E-258E-DB6A-62430AF21ECF}"/>
          </ac:spMkLst>
        </pc:spChg>
        <pc:spChg chg="mod">
          <ac:chgData name="David Spichiger" userId="12312066-471f-4bce-a69a-d5866856e929" providerId="ADAL" clId="{80A701F7-037A-6049-8C22-EBD73D6E2E6C}" dt="2022-05-18T09:33:28.452" v="1" actId="20577"/>
          <ac:spMkLst>
            <pc:docMk/>
            <pc:sldMk cId="186155053" sldId="259"/>
            <ac:spMk id="4" creationId="{54B0E1E7-7EB9-8341-9A45-E1A338B6EBB1}"/>
          </ac:spMkLst>
        </pc:spChg>
        <pc:spChg chg="add del mod">
          <ac:chgData name="David Spichiger" userId="12312066-471f-4bce-a69a-d5866856e929" providerId="ADAL" clId="{80A701F7-037A-6049-8C22-EBD73D6E2E6C}" dt="2022-05-18T09:33:39.405" v="4" actId="478"/>
          <ac:spMkLst>
            <pc:docMk/>
            <pc:sldMk cId="186155053" sldId="259"/>
            <ac:spMk id="5" creationId="{EFDD42FC-8F70-E52A-CD67-CBB601053087}"/>
          </ac:spMkLst>
        </pc:spChg>
      </pc:sldChg>
      <pc:sldMasterChg chg="addSp delSp modSp mod">
        <pc:chgData name="David Spichiger" userId="12312066-471f-4bce-a69a-d5866856e929" providerId="ADAL" clId="{80A701F7-037A-6049-8C22-EBD73D6E2E6C}" dt="2022-05-18T09:36:55.385" v="16" actId="478"/>
        <pc:sldMasterMkLst>
          <pc:docMk/>
          <pc:sldMasterMk cId="1026810645" sldId="2147483648"/>
        </pc:sldMasterMkLst>
        <pc:spChg chg="add del mod">
          <ac:chgData name="David Spichiger" userId="12312066-471f-4bce-a69a-d5866856e929" providerId="ADAL" clId="{80A701F7-037A-6049-8C22-EBD73D6E2E6C}" dt="2022-05-18T09:36:55.385" v="16" actId="478"/>
          <ac:spMkLst>
            <pc:docMk/>
            <pc:sldMasterMk cId="1026810645" sldId="2147483648"/>
            <ac:spMk id="5" creationId="{BE00F854-F821-C421-5122-F22CD63437D8}"/>
          </ac:spMkLst>
        </pc:spChg>
        <pc:spChg chg="mod">
          <ac:chgData name="David Spichiger" userId="12312066-471f-4bce-a69a-d5866856e929" providerId="ADAL" clId="{80A701F7-037A-6049-8C22-EBD73D6E2E6C}" dt="2022-05-18T09:36:48.295" v="14" actId="20577"/>
          <ac:spMkLst>
            <pc:docMk/>
            <pc:sldMasterMk cId="1026810645" sldId="2147483648"/>
            <ac:spMk id="6" creationId="{B5B0AFBC-28FB-114C-83A3-1F619FA6C003}"/>
          </ac:spMkLst>
        </pc:spChg>
      </pc:sldMasterChg>
    </pc:docChg>
  </pc:docChgLst>
  <pc:docChgLst>
    <pc:chgData name="David Spichiger" userId="12312066-471f-4bce-a69a-d5866856e929" providerId="ADAL" clId="{6185DD28-94BF-D847-846C-6E2400C8D331}"/>
    <pc:docChg chg="custSel modSld modMainMaster">
      <pc:chgData name="David Spichiger" userId="12312066-471f-4bce-a69a-d5866856e929" providerId="ADAL" clId="{6185DD28-94BF-D847-846C-6E2400C8D331}" dt="2021-04-12T20:20:40.831" v="137" actId="207"/>
      <pc:docMkLst>
        <pc:docMk/>
      </pc:docMkLst>
      <pc:sldChg chg="modSp mod">
        <pc:chgData name="David Spichiger" userId="12312066-471f-4bce-a69a-d5866856e929" providerId="ADAL" clId="{6185DD28-94BF-D847-846C-6E2400C8D331}" dt="2021-04-12T20:20:40.831" v="137" actId="207"/>
        <pc:sldMkLst>
          <pc:docMk/>
          <pc:sldMk cId="186155053" sldId="259"/>
        </pc:sldMkLst>
        <pc:spChg chg="mod">
          <ac:chgData name="David Spichiger" userId="12312066-471f-4bce-a69a-d5866856e929" providerId="ADAL" clId="{6185DD28-94BF-D847-846C-6E2400C8D331}" dt="2021-04-12T20:20:40.831" v="137" actId="207"/>
          <ac:spMkLst>
            <pc:docMk/>
            <pc:sldMk cId="186155053" sldId="259"/>
            <ac:spMk id="2" creationId="{0078A000-2A18-0A41-B0B5-E2553A1894EF}"/>
          </ac:spMkLst>
        </pc:spChg>
        <pc:graphicFrameChg chg="modGraphic">
          <ac:chgData name="David Spichiger" userId="12312066-471f-4bce-a69a-d5866856e929" providerId="ADAL" clId="{6185DD28-94BF-D847-846C-6E2400C8D331}" dt="2021-04-12T20:20:36.220" v="136" actId="12"/>
          <ac:graphicFrameMkLst>
            <pc:docMk/>
            <pc:sldMk cId="186155053" sldId="259"/>
            <ac:graphicFrameMk id="6" creationId="{C7A94B7C-2F1B-E348-ABD0-3450FC05D912}"/>
          </ac:graphicFrameMkLst>
        </pc:graphicFrameChg>
      </pc:sldChg>
      <pc:sldMasterChg chg="addSp delSp modSp mod">
        <pc:chgData name="David Spichiger" userId="12312066-471f-4bce-a69a-d5866856e929" providerId="ADAL" clId="{6185DD28-94BF-D847-846C-6E2400C8D331}" dt="2021-04-12T20:20:13.328" v="135" actId="12"/>
        <pc:sldMasterMkLst>
          <pc:docMk/>
          <pc:sldMasterMk cId="1026810645" sldId="2147483648"/>
        </pc:sldMasterMkLst>
        <pc:spChg chg="mod">
          <ac:chgData name="David Spichiger" userId="12312066-471f-4bce-a69a-d5866856e929" providerId="ADAL" clId="{6185DD28-94BF-D847-846C-6E2400C8D331}" dt="2021-04-12T20:19:56.762" v="134" actId="207"/>
          <ac:spMkLst>
            <pc:docMk/>
            <pc:sldMasterMk cId="1026810645" sldId="2147483648"/>
            <ac:spMk id="2" creationId="{BC40FCE1-8F66-4A45-BC6B-92777A27D9CA}"/>
          </ac:spMkLst>
        </pc:spChg>
        <pc:spChg chg="mod">
          <ac:chgData name="David Spichiger" userId="12312066-471f-4bce-a69a-d5866856e929" providerId="ADAL" clId="{6185DD28-94BF-D847-846C-6E2400C8D331}" dt="2021-04-12T20:20:13.328" v="135" actId="12"/>
          <ac:spMkLst>
            <pc:docMk/>
            <pc:sldMasterMk cId="1026810645" sldId="2147483648"/>
            <ac:spMk id="3" creationId="{126DD9CE-FD20-CC42-97E7-33DA4514CE3E}"/>
          </ac:spMkLst>
        </pc:spChg>
        <pc:spChg chg="mod">
          <ac:chgData name="David Spichiger" userId="12312066-471f-4bce-a69a-d5866856e929" providerId="ADAL" clId="{6185DD28-94BF-D847-846C-6E2400C8D331}" dt="2021-04-12T20:19:37.369" v="132" actId="1076"/>
          <ac:spMkLst>
            <pc:docMk/>
            <pc:sldMasterMk cId="1026810645" sldId="2147483648"/>
            <ac:spMk id="4" creationId="{27473FBD-2264-FF47-8714-FA8990DA341F}"/>
          </ac:spMkLst>
        </pc:spChg>
        <pc:spChg chg="mod">
          <ac:chgData name="David Spichiger" userId="12312066-471f-4bce-a69a-d5866856e929" providerId="ADAL" clId="{6185DD28-94BF-D847-846C-6E2400C8D331}" dt="2021-04-12T20:19:40.339" v="133" actId="1076"/>
          <ac:spMkLst>
            <pc:docMk/>
            <pc:sldMasterMk cId="1026810645" sldId="2147483648"/>
            <ac:spMk id="6" creationId="{B5B0AFBC-28FB-114C-83A3-1F619FA6C003}"/>
          </ac:spMkLst>
        </pc:spChg>
        <pc:spChg chg="add del mod">
          <ac:chgData name="David Spichiger" userId="12312066-471f-4bce-a69a-d5866856e929" providerId="ADAL" clId="{6185DD28-94BF-D847-846C-6E2400C8D331}" dt="2021-04-12T20:18:12.790" v="53" actId="478"/>
          <ac:spMkLst>
            <pc:docMk/>
            <pc:sldMasterMk cId="1026810645" sldId="2147483648"/>
            <ac:spMk id="8" creationId="{C5375745-77EF-8949-B5F9-E7E20F9D8A67}"/>
          </ac:spMkLst>
        </pc:spChg>
        <pc:picChg chg="del">
          <ac:chgData name="David Spichiger" userId="12312066-471f-4bce-a69a-d5866856e929" providerId="ADAL" clId="{6185DD28-94BF-D847-846C-6E2400C8D331}" dt="2021-04-12T20:14:17.660" v="0" actId="478"/>
          <ac:picMkLst>
            <pc:docMk/>
            <pc:sldMasterMk cId="1026810645" sldId="2147483648"/>
            <ac:picMk id="5" creationId="{4C4DC298-D10D-7249-BBB9-F9ECDBE4C448}"/>
          </ac:picMkLst>
        </pc:picChg>
        <pc:picChg chg="add mod">
          <ac:chgData name="David Spichiger" userId="12312066-471f-4bce-a69a-d5866856e929" providerId="ADAL" clId="{6185DD28-94BF-D847-846C-6E2400C8D331}" dt="2021-04-12T20:19:34.737" v="131" actId="1076"/>
          <ac:picMkLst>
            <pc:docMk/>
            <pc:sldMasterMk cId="1026810645" sldId="2147483648"/>
            <ac:picMk id="7" creationId="{6B0786E6-11A6-D049-8EA6-C70B3AACFEA7}"/>
          </ac:picMkLst>
        </pc:picChg>
      </pc:sldMasterChg>
    </pc:docChg>
  </pc:docChgLst>
  <pc:docChgLst>
    <pc:chgData name="David Spichiger" userId="12312066-471f-4bce-a69a-d5866856e929" providerId="ADAL" clId="{D771AFE9-1C32-6E4A-AB89-CED9D0EF05C3}"/>
    <pc:docChg chg="custSel modSld modMainMaster">
      <pc:chgData name="David Spichiger" userId="12312066-471f-4bce-a69a-d5866856e929" providerId="ADAL" clId="{D771AFE9-1C32-6E4A-AB89-CED9D0EF05C3}" dt="2020-11-26T16:53:43.625" v="201" actId="20577"/>
      <pc:docMkLst>
        <pc:docMk/>
      </pc:docMkLst>
      <pc:sldChg chg="modSp mod">
        <pc:chgData name="David Spichiger" userId="12312066-471f-4bce-a69a-d5866856e929" providerId="ADAL" clId="{D771AFE9-1C32-6E4A-AB89-CED9D0EF05C3}" dt="2020-11-26T16:53:43.625" v="201" actId="20577"/>
        <pc:sldMkLst>
          <pc:docMk/>
          <pc:sldMk cId="186155053" sldId="259"/>
        </pc:sldMkLst>
        <pc:spChg chg="mod">
          <ac:chgData name="David Spichiger" userId="12312066-471f-4bce-a69a-d5866856e929" providerId="ADAL" clId="{D771AFE9-1C32-6E4A-AB89-CED9D0EF05C3}" dt="2020-11-26T16:53:07.119" v="147" actId="113"/>
          <ac:spMkLst>
            <pc:docMk/>
            <pc:sldMk cId="186155053" sldId="259"/>
            <ac:spMk id="2" creationId="{0078A000-2A18-0A41-B0B5-E2553A1894EF}"/>
          </ac:spMkLst>
        </pc:spChg>
        <pc:spChg chg="mod">
          <ac:chgData name="David Spichiger" userId="12312066-471f-4bce-a69a-d5866856e929" providerId="ADAL" clId="{D771AFE9-1C32-6E4A-AB89-CED9D0EF05C3}" dt="2020-11-26T16:53:17.378" v="148" actId="207"/>
          <ac:spMkLst>
            <pc:docMk/>
            <pc:sldMk cId="186155053" sldId="259"/>
            <ac:spMk id="4" creationId="{54B0E1E7-7EB9-8341-9A45-E1A338B6EBB1}"/>
          </ac:spMkLst>
        </pc:spChg>
        <pc:graphicFrameChg chg="modGraphic">
          <ac:chgData name="David Spichiger" userId="12312066-471f-4bce-a69a-d5866856e929" providerId="ADAL" clId="{D771AFE9-1C32-6E4A-AB89-CED9D0EF05C3}" dt="2020-11-26T16:53:43.625" v="201" actId="20577"/>
          <ac:graphicFrameMkLst>
            <pc:docMk/>
            <pc:sldMk cId="186155053" sldId="259"/>
            <ac:graphicFrameMk id="6" creationId="{C7A94B7C-2F1B-E348-ABD0-3450FC05D912}"/>
          </ac:graphicFrameMkLst>
        </pc:graphicFrameChg>
      </pc:sldChg>
      <pc:sldMasterChg chg="addSp modSp mod modSldLayout">
        <pc:chgData name="David Spichiger" userId="12312066-471f-4bce-a69a-d5866856e929" providerId="ADAL" clId="{D771AFE9-1C32-6E4A-AB89-CED9D0EF05C3}" dt="2020-11-26T16:52:31.965" v="144" actId="1076"/>
        <pc:sldMasterMkLst>
          <pc:docMk/>
          <pc:sldMasterMk cId="1026810645" sldId="2147483648"/>
        </pc:sldMasterMkLst>
        <pc:spChg chg="add mod">
          <ac:chgData name="David Spichiger" userId="12312066-471f-4bce-a69a-d5866856e929" providerId="ADAL" clId="{D771AFE9-1C32-6E4A-AB89-CED9D0EF05C3}" dt="2020-11-26T16:52:26.223" v="142" actId="1076"/>
          <ac:spMkLst>
            <pc:docMk/>
            <pc:sldMasterMk cId="1026810645" sldId="2147483648"/>
            <ac:spMk id="4" creationId="{27473FBD-2264-FF47-8714-FA8990DA341F}"/>
          </ac:spMkLst>
        </pc:spChg>
        <pc:spChg chg="add mod">
          <ac:chgData name="David Spichiger" userId="12312066-471f-4bce-a69a-d5866856e929" providerId="ADAL" clId="{D771AFE9-1C32-6E4A-AB89-CED9D0EF05C3}" dt="2020-11-26T16:52:31.965" v="144" actId="1076"/>
          <ac:spMkLst>
            <pc:docMk/>
            <pc:sldMasterMk cId="1026810645" sldId="2147483648"/>
            <ac:spMk id="6" creationId="{B5B0AFBC-28FB-114C-83A3-1F619FA6C003}"/>
          </ac:spMkLst>
        </pc:spChg>
        <pc:picChg chg="mod modCrop">
          <ac:chgData name="David Spichiger" userId="12312066-471f-4bce-a69a-d5866856e929" providerId="ADAL" clId="{D771AFE9-1C32-6E4A-AB89-CED9D0EF05C3}" dt="2020-11-26T16:51:15.078" v="117" actId="14100"/>
          <ac:picMkLst>
            <pc:docMk/>
            <pc:sldMasterMk cId="1026810645" sldId="2147483648"/>
            <ac:picMk id="5" creationId="{4C4DC298-D10D-7249-BBB9-F9ECDBE4C448}"/>
          </ac:picMkLst>
        </pc:picChg>
        <pc:sldLayoutChg chg="addSp delSp modSp mod">
          <pc:chgData name="David Spichiger" userId="12312066-471f-4bce-a69a-d5866856e929" providerId="ADAL" clId="{D771AFE9-1C32-6E4A-AB89-CED9D0EF05C3}" dt="2020-11-26T16:51:20.425" v="118" actId="21"/>
          <pc:sldLayoutMkLst>
            <pc:docMk/>
            <pc:sldMasterMk cId="1026810645" sldId="2147483648"/>
            <pc:sldLayoutMk cId="4148322790" sldId="2147483649"/>
          </pc:sldLayoutMkLst>
          <pc:spChg chg="add del mod">
            <ac:chgData name="David Spichiger" userId="12312066-471f-4bce-a69a-d5866856e929" providerId="ADAL" clId="{D771AFE9-1C32-6E4A-AB89-CED9D0EF05C3}" dt="2020-11-26T16:51:20.425" v="118" actId="21"/>
            <ac:spMkLst>
              <pc:docMk/>
              <pc:sldMasterMk cId="1026810645" sldId="2147483648"/>
              <pc:sldLayoutMk cId="4148322790" sldId="2147483649"/>
              <ac:spMk id="2" creationId="{6B60B613-0B27-AC40-9481-1ACEA1E845D2}"/>
            </ac:spMkLst>
          </pc:spChg>
          <pc:spChg chg="del">
            <ac:chgData name="David Spichiger" userId="12312066-471f-4bce-a69a-d5866856e929" providerId="ADAL" clId="{D771AFE9-1C32-6E4A-AB89-CED9D0EF05C3}" dt="2020-11-26T16:48:56.812" v="63" actId="478"/>
            <ac:spMkLst>
              <pc:docMk/>
              <pc:sldMasterMk cId="1026810645" sldId="2147483648"/>
              <pc:sldLayoutMk cId="4148322790" sldId="2147483649"/>
              <ac:spMk id="4" creationId="{4F86A241-18AB-FB48-A401-BDEDD08E2755}"/>
            </ac:spMkLst>
          </pc:spChg>
          <pc:spChg chg="del">
            <ac:chgData name="David Spichiger" userId="12312066-471f-4bce-a69a-d5866856e929" providerId="ADAL" clId="{D771AFE9-1C32-6E4A-AB89-CED9D0EF05C3}" dt="2020-11-26T16:48:58.246" v="64" actId="478"/>
            <ac:spMkLst>
              <pc:docMk/>
              <pc:sldMasterMk cId="1026810645" sldId="2147483648"/>
              <pc:sldLayoutMk cId="4148322790" sldId="2147483649"/>
              <ac:spMk id="5" creationId="{FAE9F774-192C-AF40-90F2-C2BFAF4741D2}"/>
            </ac:spMkLst>
          </pc:spChg>
          <pc:spChg chg="del">
            <ac:chgData name="David Spichiger" userId="12312066-471f-4bce-a69a-d5866856e929" providerId="ADAL" clId="{D771AFE9-1C32-6E4A-AB89-CED9D0EF05C3}" dt="2020-11-26T16:48:59.714" v="65" actId="478"/>
            <ac:spMkLst>
              <pc:docMk/>
              <pc:sldMasterMk cId="1026810645" sldId="2147483648"/>
              <pc:sldLayoutMk cId="4148322790" sldId="2147483649"/>
              <ac:spMk id="6" creationId="{99E34565-9607-8C48-B2F4-95196F2BC1C3}"/>
            </ac:spMkLst>
          </pc:spChg>
          <pc:spChg chg="mod">
            <ac:chgData name="David Spichiger" userId="12312066-471f-4bce-a69a-d5866856e929" providerId="ADAL" clId="{D771AFE9-1C32-6E4A-AB89-CED9D0EF05C3}" dt="2020-11-26T16:46:10.075" v="0" actId="113"/>
            <ac:spMkLst>
              <pc:docMk/>
              <pc:sldMasterMk cId="1026810645" sldId="2147483648"/>
              <pc:sldLayoutMk cId="4148322790" sldId="2147483649"/>
              <ac:spMk id="14" creationId="{E39794D7-AA26-0743-847D-DB32F179EC5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CB1B-E8AF-424E-9061-7B8B44E53503}" type="datetimeFigureOut">
              <a:rPr lang="de-DE" smtClean="0"/>
              <a:t>18.05.22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5B7359-25EA-5F49-8775-C2AA7412C3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3831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platzhalter 1">
            <a:extLst>
              <a:ext uri="{FF2B5EF4-FFF2-40B4-BE49-F238E27FC236}">
                <a16:creationId xmlns:a16="http://schemas.microsoft.com/office/drawing/2014/main" id="{E39794D7-AA26-0743-847D-DB32F179EC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565" y="365125"/>
            <a:ext cx="11267204" cy="660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/>
            </a:lvl1pPr>
          </a:lstStyle>
          <a:p>
            <a:r>
              <a:rPr lang="de-DE" dirty="0"/>
              <a:t>Speaker, Affiliation</a:t>
            </a:r>
          </a:p>
        </p:txBody>
      </p:sp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15554E1A-D3B5-0A43-9524-59C2192473A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4566" y="2270384"/>
            <a:ext cx="1241477" cy="1473713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22" name="Textplatzhalter 21">
            <a:extLst>
              <a:ext uri="{FF2B5EF4-FFF2-40B4-BE49-F238E27FC236}">
                <a16:creationId xmlns:a16="http://schemas.microsoft.com/office/drawing/2014/main" id="{DF77D7ED-949F-4749-97D0-76A848136D3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4923" y="1184648"/>
            <a:ext cx="11266488" cy="9407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«Title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Talk»</a:t>
            </a:r>
          </a:p>
        </p:txBody>
      </p:sp>
      <p:sp>
        <p:nvSpPr>
          <p:cNvPr id="24" name="Tabellenplatzhalter 23">
            <a:extLst>
              <a:ext uri="{FF2B5EF4-FFF2-40B4-BE49-F238E27FC236}">
                <a16:creationId xmlns:a16="http://schemas.microsoft.com/office/drawing/2014/main" id="{517A4C17-8099-AD44-B7AD-13F3DC8B6B80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1908175" y="2270125"/>
            <a:ext cx="9863138" cy="3389313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22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C40FCE1-8F66-4A45-BC6B-92777A27D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33569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6DD9CE-FD20-CC42-97E7-33DA4514C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12309" y="1479630"/>
            <a:ext cx="9059460" cy="4130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Mastertextformat bearbeiten
Zweite Ebene
Dritte Ebene
Vierte Ebene
Fünfte Ebene</a:t>
            </a:r>
          </a:p>
        </p:txBody>
      </p:sp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27473FBD-2264-FF47-8714-FA8990DA341F}"/>
              </a:ext>
            </a:extLst>
          </p:cNvPr>
          <p:cNvSpPr/>
          <p:nvPr userDrawn="1"/>
        </p:nvSpPr>
        <p:spPr>
          <a:xfrm>
            <a:off x="364217" y="5985335"/>
            <a:ext cx="11463565" cy="774000"/>
          </a:xfrm>
          <a:prstGeom prst="roundRect">
            <a:avLst/>
          </a:prstGeom>
          <a:gradFill>
            <a:gsLst>
              <a:gs pos="0">
                <a:srgbClr val="B0CD5D"/>
              </a:gs>
              <a:gs pos="19000">
                <a:srgbClr val="B0CD5D"/>
              </a:gs>
              <a:gs pos="76000">
                <a:srgbClr val="B0CD5D">
                  <a:alpha val="41000"/>
                </a:srgbClr>
              </a:gs>
              <a:gs pos="100000">
                <a:srgbClr val="B0CD5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5B0AFBC-28FB-114C-83A3-1F619FA6C003}"/>
              </a:ext>
            </a:extLst>
          </p:cNvPr>
          <p:cNvSpPr txBox="1"/>
          <p:nvPr userDrawn="1"/>
        </p:nvSpPr>
        <p:spPr>
          <a:xfrm>
            <a:off x="1687396" y="6120940"/>
            <a:ext cx="6989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</a:t>
            </a:r>
            <a:r>
              <a:rPr lang="de-CH" sz="1400" b="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de-CH" sz="14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ETH-Conference on </a:t>
            </a:r>
            <a:r>
              <a:rPr lang="de-CH" sz="1400" b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Combustion</a:t>
            </a:r>
            <a:r>
              <a:rPr lang="de-CH" sz="14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CH" sz="1400" b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Generated</a:t>
            </a:r>
            <a:r>
              <a:rPr lang="de-CH" sz="14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CH" sz="1400" b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Nanoparticles</a:t>
            </a:r>
            <a:endParaRPr lang="de-CH" sz="1400" dirty="0">
              <a:solidFill>
                <a:schemeClr val="tx1"/>
              </a:solidFill>
              <a:effectLst/>
            </a:endParaRPr>
          </a:p>
          <a:p>
            <a:r>
              <a:rPr lang="de-DE" sz="1400" dirty="0">
                <a:solidFill>
                  <a:schemeClr val="tx1"/>
                </a:solidFill>
              </a:rPr>
              <a:t>21.-23. June 2022, Online Conference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B0786E6-11A6-D049-8EA6-C70B3AACFEA7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26" y="6036134"/>
            <a:ext cx="873761" cy="69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810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D004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800"/>
        </a:spcBef>
        <a:buClr>
          <a:srgbClr val="CD0044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78A000-2A18-0A41-B0B5-E2553A189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Dr. First Name Name, </a:t>
            </a:r>
            <a:r>
              <a:rPr lang="en-US" b="0" dirty="0"/>
              <a:t>Company Ltd.</a:t>
            </a:r>
          </a:p>
        </p:txBody>
      </p:sp>
      <p:pic>
        <p:nvPicPr>
          <p:cNvPr id="8" name="Bildplatzhalter 7">
            <a:extLst>
              <a:ext uri="{FF2B5EF4-FFF2-40B4-BE49-F238E27FC236}">
                <a16:creationId xmlns:a16="http://schemas.microsoft.com/office/drawing/2014/main" id="{2E0922A9-1969-9A46-969E-EF324CE14BA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04566" y="1973816"/>
            <a:ext cx="1241477" cy="1473713"/>
          </a:xfrm>
        </p:spPr>
      </p:pic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B0E1E7-7EB9-8341-9A45-E1A338B6EB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4923" y="1011650"/>
            <a:ext cx="11266488" cy="940714"/>
          </a:xfrm>
        </p:spPr>
        <p:txBody>
          <a:bodyPr/>
          <a:lstStyle/>
          <a:p>
            <a:r>
              <a:rPr lang="en-US" dirty="0">
                <a:solidFill>
                  <a:srgbClr val="333333"/>
                </a:solidFill>
              </a:rPr>
              <a:t>«Title of the Presentation»</a:t>
            </a:r>
          </a:p>
        </p:txBody>
      </p:sp>
      <p:graphicFrame>
        <p:nvGraphicFramePr>
          <p:cNvPr id="6" name="Tabellenplatzhalter 5">
            <a:extLst>
              <a:ext uri="{FF2B5EF4-FFF2-40B4-BE49-F238E27FC236}">
                <a16:creationId xmlns:a16="http://schemas.microsoft.com/office/drawing/2014/main" id="{C7A94B7C-2F1B-E348-ABD0-3450FC05D912}"/>
              </a:ext>
            </a:extLst>
          </p:cNvPr>
          <p:cNvGraphicFramePr>
            <a:graphicFrameLocks noGrp="1"/>
          </p:cNvGraphicFramePr>
          <p:nvPr>
            <p:ph type="tbl" sz="quarter" idx="16"/>
            <p:extLst>
              <p:ext uri="{D42A27DB-BD31-4B8C-83A1-F6EECF244321}">
                <p14:modId xmlns:p14="http://schemas.microsoft.com/office/powerpoint/2010/main" val="766234893"/>
              </p:ext>
            </p:extLst>
          </p:nvPr>
        </p:nvGraphicFramePr>
        <p:xfrm>
          <a:off x="1908175" y="1973557"/>
          <a:ext cx="9863138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8084">
                  <a:extLst>
                    <a:ext uri="{9D8B030D-6E8A-4147-A177-3AD203B41FA5}">
                      <a16:colId xmlns:a16="http://schemas.microsoft.com/office/drawing/2014/main" val="2332143812"/>
                    </a:ext>
                  </a:extLst>
                </a:gridCol>
                <a:gridCol w="8645054">
                  <a:extLst>
                    <a:ext uri="{9D8B030D-6E8A-4147-A177-3AD203B41FA5}">
                      <a16:colId xmlns:a16="http://schemas.microsoft.com/office/drawing/2014/main" val="3840536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>
                          <a:solidFill>
                            <a:srgbClr val="333333"/>
                          </a:solidFill>
                        </a:rPr>
                        <a:t>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CD0044"/>
                        </a:buClr>
                        <a:buFont typeface="Wingdings" pitchFamily="2" charset="2"/>
                        <a:buChar char="§"/>
                      </a:pPr>
                      <a:r>
                        <a:rPr lang="en-US" noProof="0" dirty="0">
                          <a:solidFill>
                            <a:srgbClr val="333333"/>
                          </a:solidFill>
                        </a:rPr>
                        <a:t>MSc at University of XY</a:t>
                      </a:r>
                    </a:p>
                    <a:p>
                      <a:pPr marL="285750" indent="-285750">
                        <a:buClr>
                          <a:srgbClr val="CD0044"/>
                        </a:buClr>
                        <a:buFont typeface="Wingdings" pitchFamily="2" charset="2"/>
                        <a:buChar char="§"/>
                      </a:pPr>
                      <a:r>
                        <a:rPr lang="en-US" noProof="0" dirty="0">
                          <a:solidFill>
                            <a:srgbClr val="333333"/>
                          </a:solidFill>
                        </a:rPr>
                        <a:t>PhD at University of XY, Group of Prof. Name</a:t>
                      </a:r>
                    </a:p>
                    <a:p>
                      <a:pPr marL="285750" indent="-285750">
                        <a:buClr>
                          <a:srgbClr val="CD0044"/>
                        </a:buClr>
                        <a:buFont typeface="Wingdings" pitchFamily="2" charset="2"/>
                        <a:buChar char="§"/>
                      </a:pPr>
                      <a:r>
                        <a:rPr lang="en-US" noProof="0" dirty="0">
                          <a:solidFill>
                            <a:srgbClr val="333333"/>
                          </a:solidFill>
                        </a:rPr>
                        <a:t>Postdoc at University of XY, Group of Prof. Name</a:t>
                      </a:r>
                      <a:endParaRPr lang="en-US" baseline="0" noProof="0" dirty="0">
                        <a:solidFill>
                          <a:srgbClr val="333333"/>
                        </a:solidFill>
                      </a:endParaRPr>
                    </a:p>
                    <a:p>
                      <a:pPr marL="0" indent="0">
                        <a:buClr>
                          <a:srgbClr val="CD0044"/>
                        </a:buClr>
                        <a:buFont typeface="Wingdings" pitchFamily="2" charset="2"/>
                        <a:buNone/>
                      </a:pPr>
                      <a:endParaRPr lang="en-US" noProof="0" dirty="0">
                        <a:solidFill>
                          <a:srgbClr val="33333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685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>
                          <a:solidFill>
                            <a:srgbClr val="333333"/>
                          </a:solidFill>
                        </a:rPr>
                        <a:t>Career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CD0044"/>
                        </a:buClr>
                        <a:buFont typeface="Wingdings" pitchFamily="2" charset="2"/>
                        <a:buChar char="§"/>
                      </a:pPr>
                      <a:r>
                        <a:rPr lang="fr-CH" sz="1800" kern="1200" noProof="0" dirty="0" err="1">
                          <a:solidFill>
                            <a:srgbClr val="333333"/>
                          </a:solidFill>
                          <a:latin typeface="+mn-lt"/>
                          <a:ea typeface="+mn-ea"/>
                          <a:cs typeface="+mn-cs"/>
                        </a:rPr>
                        <a:t>Function</a:t>
                      </a:r>
                      <a:r>
                        <a:rPr lang="fr-CH" sz="1800" kern="1200" baseline="0" noProof="0" dirty="0">
                          <a:solidFill>
                            <a:srgbClr val="333333"/>
                          </a:solidFill>
                          <a:latin typeface="+mn-lt"/>
                          <a:ea typeface="+mn-ea"/>
                          <a:cs typeface="+mn-cs"/>
                        </a:rPr>
                        <a:t> at </a:t>
                      </a:r>
                      <a:r>
                        <a:rPr lang="de-CH" sz="1800" kern="1200" baseline="0" noProof="0" dirty="0">
                          <a:solidFill>
                            <a:srgbClr val="333333"/>
                          </a:solidFill>
                          <a:latin typeface="+mn-lt"/>
                          <a:ea typeface="+mn-ea"/>
                          <a:cs typeface="+mn-cs"/>
                        </a:rPr>
                        <a:t>Company Ltd., Location</a:t>
                      </a:r>
                      <a:endParaRPr lang="en-US" sz="1800" kern="1200" noProof="0" dirty="0">
                        <a:solidFill>
                          <a:srgbClr val="3333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Clr>
                          <a:srgbClr val="CD0044"/>
                        </a:buClr>
                        <a:buFont typeface="Wingdings" pitchFamily="2" charset="2"/>
                        <a:buChar char="§"/>
                      </a:pPr>
                      <a:r>
                        <a:rPr lang="fr-CH" sz="1800" kern="1200" noProof="0" dirty="0" err="1">
                          <a:solidFill>
                            <a:srgbClr val="333333"/>
                          </a:solidFill>
                          <a:latin typeface="+mn-lt"/>
                          <a:ea typeface="+mn-ea"/>
                          <a:cs typeface="+mn-cs"/>
                        </a:rPr>
                        <a:t>Function</a:t>
                      </a:r>
                      <a:r>
                        <a:rPr lang="fr-CH" sz="1800" kern="1200" baseline="0" noProof="0" dirty="0">
                          <a:solidFill>
                            <a:srgbClr val="333333"/>
                          </a:solidFill>
                          <a:latin typeface="+mn-lt"/>
                          <a:ea typeface="+mn-ea"/>
                          <a:cs typeface="+mn-cs"/>
                        </a:rPr>
                        <a:t> at </a:t>
                      </a:r>
                      <a:r>
                        <a:rPr lang="de-CH" sz="1800" kern="1200" baseline="0" noProof="0" dirty="0">
                          <a:solidFill>
                            <a:srgbClr val="333333"/>
                          </a:solidFill>
                          <a:latin typeface="+mn-lt"/>
                          <a:ea typeface="+mn-ea"/>
                          <a:cs typeface="+mn-cs"/>
                        </a:rPr>
                        <a:t>Company Ltd., Location</a:t>
                      </a:r>
                      <a:endParaRPr lang="en-US" sz="1800" kern="1200" noProof="0" dirty="0">
                        <a:solidFill>
                          <a:srgbClr val="33333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buClr>
                          <a:srgbClr val="CD0044"/>
                        </a:buClr>
                        <a:buFont typeface="Wingdings" pitchFamily="2" charset="2"/>
                        <a:buNone/>
                      </a:pPr>
                      <a:endParaRPr lang="en-US" noProof="0" dirty="0">
                        <a:solidFill>
                          <a:srgbClr val="33333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551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>
                          <a:solidFill>
                            <a:srgbClr val="333333"/>
                          </a:solidFill>
                        </a:rPr>
                        <a:t>Awards/</a:t>
                      </a:r>
                      <a:br>
                        <a:rPr lang="en-US" noProof="0" dirty="0">
                          <a:solidFill>
                            <a:srgbClr val="333333"/>
                          </a:solidFill>
                        </a:rPr>
                      </a:br>
                      <a:r>
                        <a:rPr lang="en-US" noProof="0" dirty="0">
                          <a:solidFill>
                            <a:srgbClr val="333333"/>
                          </a:solidFill>
                        </a:rPr>
                        <a:t>Honors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CD0044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kern="1200" noProof="0" dirty="0">
                          <a:solidFill>
                            <a:srgbClr val="333333"/>
                          </a:solidFill>
                          <a:latin typeface="+mn-lt"/>
                          <a:ea typeface="+mn-ea"/>
                          <a:cs typeface="+mn-cs"/>
                        </a:rPr>
                        <a:t>If applicable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558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15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e293dd-7c16-4ed0-829c-cc3ec004e605">
      <Terms xmlns="http://schemas.microsoft.com/office/infopath/2007/PartnerControls"/>
    </lcf76f155ced4ddcb4097134ff3c332f>
    <TaxCatchAll xmlns="0ac20c63-5cfd-47d9-a295-abd5225ef63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6A2128867C5048989760898E67EF5A" ma:contentTypeVersion="16" ma:contentTypeDescription="Ein neues Dokument erstellen." ma:contentTypeScope="" ma:versionID="1075c8cec048ca1b51e32354b2a46205">
  <xsd:schema xmlns:xsd="http://www.w3.org/2001/XMLSchema" xmlns:xs="http://www.w3.org/2001/XMLSchema" xmlns:p="http://schemas.microsoft.com/office/2006/metadata/properties" xmlns:ns2="bfe293dd-7c16-4ed0-829c-cc3ec004e605" xmlns:ns3="0ac20c63-5cfd-47d9-a295-abd5225ef63d" targetNamespace="http://schemas.microsoft.com/office/2006/metadata/properties" ma:root="true" ma:fieldsID="ae6abe83e80f0a5f2494ca37e6db7d48" ns2:_="" ns3:_="">
    <xsd:import namespace="bfe293dd-7c16-4ed0-829c-cc3ec004e605"/>
    <xsd:import namespace="0ac20c63-5cfd-47d9-a295-abd5225ef6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293dd-7c16-4ed0-829c-cc3ec004e6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d0d27ff3-e43c-4ed6-9667-7365958ce4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20c63-5cfd-47d9-a295-abd5225ef63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2cf5b8a-cfa0-4db2-ab24-565ac6126eb2}" ma:internalName="TaxCatchAll" ma:showField="CatchAllData" ma:web="0ac20c63-5cfd-47d9-a295-abd5225ef6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7B6969-7741-4DA4-A9E2-9DEC64D88380}">
  <ds:schemaRefs>
    <ds:schemaRef ds:uri="http://purl.org/dc/terms/"/>
    <ds:schemaRef ds:uri="http://www.w3.org/XML/1998/namespace"/>
    <ds:schemaRef ds:uri="0ac20c63-5cfd-47d9-a295-abd5225ef63d"/>
    <ds:schemaRef ds:uri="http://schemas.microsoft.com/office/2006/metadata/properties"/>
    <ds:schemaRef ds:uri="bfe293dd-7c16-4ed0-829c-cc3ec004e605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181B159-6DC6-4AA4-BD10-D76BB6533B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F339F7-834D-4945-8D4D-CE77C477126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Macintosh PowerPoint</Application>
  <PresentationFormat>Breitbild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</vt:lpstr>
      <vt:lpstr>Dr. First Name Name, Company Ltd.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Swiss Chemical Society</dc:creator>
  <cp:lastModifiedBy>David Spichiger</cp:lastModifiedBy>
  <cp:revision>18</cp:revision>
  <dcterms:created xsi:type="dcterms:W3CDTF">2018-07-25T07:45:11Z</dcterms:created>
  <dcterms:modified xsi:type="dcterms:W3CDTF">2022-05-18T09:37:04Z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0x010100A26A2128867C5048989760898E67EF5A</vt:lpwstr>
  </property>
</Properties>
</file>